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9" r:id="rId3"/>
    <p:sldId id="261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04ACE-0ED5-4FB2-A5E1-E729EB4EA10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FA93-A017-4E84-B738-0B36FB83D8B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AFA93-A017-4E84-B738-0B36FB83D8B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AFA93-A017-4E84-B738-0B36FB83D8B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5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5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B742E0-D75C-4E63-8306-980520C43D2A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FCD1BF-5142-47F6-B5DF-B7EB235766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 advClick="0" advTm="5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971601" y="836712"/>
            <a:ext cx="43204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wiosna</a:t>
            </a:r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286116" y="607220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Kacper Strzelec oraz Tomek </a:t>
            </a:r>
            <a:r>
              <a:rPr lang="pl-PL" dirty="0" err="1"/>
              <a:t>P</a:t>
            </a:r>
            <a:r>
              <a:rPr lang="pl-PL" dirty="0" err="1" smtClean="0"/>
              <a:t>iechówka</a:t>
            </a:r>
            <a:endParaRPr lang="pl-PL" dirty="0"/>
          </a:p>
        </p:txBody>
      </p:sp>
      <p:pic>
        <p:nvPicPr>
          <p:cNvPr id="17410" name="Picture 2" descr="http://us.123rf.com/400wm/400/400/goldenangel/goldenangel0903/goldenangel090300029/4469949-zolty-zonkil-czy-narcyz-patrzac-na-slonce-z-ciemnym-t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00240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0.gstatic.com/images?q=tbn:ANd9GcRYgCfL9qtANlL6QMF6TPXIp_jf8y4FSOgPeXsxdtWW1aVvRYNGmXDGd8sg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714356"/>
            <a:ext cx="4005124" cy="2524975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571472" y="3786190"/>
            <a:ext cx="69412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Wiosną bociany wracają do Polski.</a:t>
            </a:r>
          </a:p>
          <a:p>
            <a:pPr algn="ctr"/>
            <a:endParaRPr lang="pl-PL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2.flog.pl/media/foto/4561753_zaba-traw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7166"/>
            <a:ext cx="6438900" cy="2952327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1717725" y="3356992"/>
            <a:ext cx="570855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Wczesną wiosną żaby przebudzają się ze snu.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mateuszmatysiak.pl/usr/Image/gallery/b841f18db0Zuraw-01050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6438900" cy="2808312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1142976" y="3786190"/>
            <a:ext cx="57345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l-PL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Pojawiają się żurawie.</a:t>
            </a:r>
            <a:endParaRPr lang="pl-PL" sz="5400" b="1" cap="none" spc="0" dirty="0">
              <a:ln w="50800"/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apeta-krokusy-tatry.na-pulpit.com/zdjecia/krokusy-tatry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2"/>
            <a:ext cx="6096000" cy="3024336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1357290" y="3857628"/>
            <a:ext cx="57085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Zakwitają</a:t>
            </a:r>
          </a:p>
          <a:p>
            <a:pPr algn="ctr"/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krokusy</a:t>
            </a:r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17725" y="3717032"/>
            <a:ext cx="57085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Dziękujemy za uwagę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Uśmiechnięta buźka 3"/>
          <p:cNvSpPr/>
          <p:nvPr/>
        </p:nvSpPr>
        <p:spPr>
          <a:xfrm>
            <a:off x="3071802" y="785794"/>
            <a:ext cx="2282552" cy="216024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32</Words>
  <Application>Microsoft Office PowerPoint</Application>
  <PresentationFormat>Pokaz na ekranie (4:3)</PresentationFormat>
  <Paragraphs>10</Paragraphs>
  <Slides>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Bogaty</vt:lpstr>
      <vt:lpstr>Slajd 1</vt:lpstr>
      <vt:lpstr>Slajd 2</vt:lpstr>
      <vt:lpstr>Slajd 3</vt:lpstr>
      <vt:lpstr>Slajd 4</vt:lpstr>
      <vt:lpstr>Slajd 5</vt:lpstr>
      <vt:lpstr>Slajd 6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u701</dc:creator>
  <cp:lastModifiedBy>dom</cp:lastModifiedBy>
  <cp:revision>7</cp:revision>
  <dcterms:created xsi:type="dcterms:W3CDTF">2013-04-04T01:04:42Z</dcterms:created>
  <dcterms:modified xsi:type="dcterms:W3CDTF">2013-05-27T22:27:22Z</dcterms:modified>
</cp:coreProperties>
</file>